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76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7775575" cy="10907713"/>
  <p:notesSz cx="6888163" cy="100203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292">
          <p15:clr>
            <a:srgbClr val="A4A3A4"/>
          </p15:clr>
        </p15:guide>
        <p15:guide id="2" pos="230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0500"/>
    <a:srgbClr val="FF00FF"/>
    <a:srgbClr val="0000FF"/>
    <a:srgbClr val="CC0099"/>
    <a:srgbClr val="CC555D"/>
    <a:srgbClr val="DD9CB9"/>
    <a:srgbClr val="FFF24A"/>
    <a:srgbClr val="93BD00"/>
    <a:srgbClr val="75BCE3"/>
    <a:srgbClr val="009C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99515" autoAdjust="0"/>
  </p:normalViewPr>
  <p:slideViewPr>
    <p:cSldViewPr snapToGrid="0">
      <p:cViewPr>
        <p:scale>
          <a:sx n="60" d="100"/>
          <a:sy n="60" d="100"/>
        </p:scale>
        <p:origin x="-1692" y="-372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85369" cy="500787"/>
          </a:xfrm>
          <a:prstGeom prst="rect">
            <a:avLst/>
          </a:prstGeom>
        </p:spPr>
        <p:txBody>
          <a:bodyPr vert="horz" lIns="86963" tIns="43483" rIns="86963" bIns="43483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01305" y="0"/>
            <a:ext cx="2985369" cy="500787"/>
          </a:xfrm>
          <a:prstGeom prst="rect">
            <a:avLst/>
          </a:prstGeom>
        </p:spPr>
        <p:txBody>
          <a:bodyPr vert="horz" lIns="86963" tIns="43483" rIns="86963" bIns="43483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pPr/>
              <a:t>2018/11/1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9517997"/>
            <a:ext cx="2985369" cy="500786"/>
          </a:xfrm>
          <a:prstGeom prst="rect">
            <a:avLst/>
          </a:prstGeom>
        </p:spPr>
        <p:txBody>
          <a:bodyPr vert="horz" lIns="86963" tIns="43483" rIns="86963" bIns="43483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01305" y="9517997"/>
            <a:ext cx="2985369" cy="500786"/>
          </a:xfrm>
          <a:prstGeom prst="rect">
            <a:avLst/>
          </a:prstGeom>
        </p:spPr>
        <p:txBody>
          <a:bodyPr vert="horz" lIns="86963" tIns="43483" rIns="86963" bIns="43483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84870" cy="502754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706" y="3"/>
            <a:ext cx="2984870" cy="502754"/>
          </a:xfrm>
          <a:prstGeom prst="rect">
            <a:avLst/>
          </a:prstGeom>
        </p:spPr>
        <p:txBody>
          <a:bodyPr vert="horz" lIns="92409" tIns="46205" rIns="92409" bIns="46205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pPr/>
              <a:t>2018/11/1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8375" y="1250950"/>
            <a:ext cx="2411413" cy="3384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09" tIns="46205" rIns="92409" bIns="4620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2273"/>
            <a:ext cx="5510530" cy="3945493"/>
          </a:xfrm>
          <a:prstGeom prst="rect">
            <a:avLst/>
          </a:prstGeom>
        </p:spPr>
        <p:txBody>
          <a:bodyPr vert="horz" lIns="92409" tIns="46205" rIns="92409" bIns="4620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517550"/>
            <a:ext cx="2984870" cy="5027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706" y="9517550"/>
            <a:ext cx="2984870" cy="502753"/>
          </a:xfrm>
          <a:prstGeom prst="rect">
            <a:avLst/>
          </a:prstGeom>
        </p:spPr>
        <p:txBody>
          <a:bodyPr vert="horz" lIns="92409" tIns="46205" rIns="92409" bIns="46205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 dirty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11/1/2018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Server-win\share\アスクル関連\１月作業\0111アスクル\AI\002_922d_singlemother\haikei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7775575" cy="10908637"/>
          </a:xfrm>
          <a:prstGeom prst="rect">
            <a:avLst/>
          </a:prstGeom>
          <a:noFill/>
        </p:spPr>
      </p:pic>
      <p:pic>
        <p:nvPicPr>
          <p:cNvPr id="3" name="Picture 4" descr="\\Server-win\share\アスクル関連\１月作業\0111アスクル\AI\002_922d_singlemother\haieishir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6691" y="455385"/>
            <a:ext cx="7021513" cy="10031413"/>
          </a:xfrm>
          <a:prstGeom prst="rect">
            <a:avLst/>
          </a:prstGeom>
          <a:noFill/>
        </p:spPr>
      </p:pic>
      <p:pic>
        <p:nvPicPr>
          <p:cNvPr id="6" name="Picture 7" descr="\\Server-win\share\アスクル関連\１月作業\0111アスクル\AI\002_922d_singlemother\waku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2125" y="2285999"/>
            <a:ext cx="6728429" cy="5409476"/>
          </a:xfrm>
          <a:prstGeom prst="rect">
            <a:avLst/>
          </a:prstGeom>
          <a:noFill/>
        </p:spPr>
      </p:pic>
      <p:sp>
        <p:nvSpPr>
          <p:cNvPr id="199" name="正方形/長方形 198"/>
          <p:cNvSpPr/>
          <p:nvPr/>
        </p:nvSpPr>
        <p:spPr>
          <a:xfrm>
            <a:off x="953272" y="9873237"/>
            <a:ext cx="5570220" cy="99060"/>
          </a:xfrm>
          <a:prstGeom prst="rect">
            <a:avLst/>
          </a:prstGeom>
          <a:solidFill>
            <a:srgbClr val="FFF24A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915172" y="631825"/>
            <a:ext cx="61142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 smtClean="0">
                <a:solidFill>
                  <a:srgbClr val="0070C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がん患者と家族のサロン</a:t>
            </a:r>
            <a:endParaRPr kumimoji="1" lang="ja-JP" altLang="en-US" sz="3600" dirty="0">
              <a:solidFill>
                <a:srgbClr val="0070C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5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1041" y="5252413"/>
            <a:ext cx="959784" cy="324434"/>
          </a:xfrm>
          <a:prstGeom prst="rect">
            <a:avLst/>
          </a:prstGeom>
          <a:noFill/>
        </p:spPr>
      </p:pic>
      <p:pic>
        <p:nvPicPr>
          <p:cNvPr id="73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79795" y="5243510"/>
            <a:ext cx="961574" cy="325039"/>
          </a:xfrm>
          <a:prstGeom prst="rect">
            <a:avLst/>
          </a:prstGeom>
          <a:noFill/>
        </p:spPr>
      </p:pic>
      <p:sp>
        <p:nvSpPr>
          <p:cNvPr id="90" name="テキスト ボックス 89"/>
          <p:cNvSpPr txBox="1"/>
          <p:nvPr/>
        </p:nvSpPr>
        <p:spPr>
          <a:xfrm>
            <a:off x="5797550" y="631825"/>
            <a:ext cx="11747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参加料・保育料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81037" y="2488748"/>
            <a:ext cx="6370027" cy="769441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4400" b="1" dirty="0" smtClean="0"/>
              <a:t>こころの健康について</a:t>
            </a:r>
            <a:endParaRPr lang="en-US" altLang="ja-JP" sz="4400" b="1" dirty="0" smtClean="0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896678" y="5202220"/>
            <a:ext cx="809305" cy="36933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時</a:t>
            </a:r>
            <a:endParaRPr kumimoji="1" lang="ja-JP" altLang="en-US" sz="32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880246" y="5224868"/>
            <a:ext cx="869179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 場</a:t>
            </a:r>
            <a:endParaRPr lang="ja-JP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3646083" y="5664707"/>
            <a:ext cx="2860298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11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kumimoji="1"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21</a:t>
            </a:r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日（水）</a:t>
            </a:r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652943" y="5986855"/>
            <a:ext cx="3023037" cy="43088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午後３：００～３：４５頃</a:t>
            </a:r>
            <a:endParaRPr kumimoji="1" lang="ja-JP" altLang="en-US" sz="22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681037" y="5664707"/>
            <a:ext cx="2875256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北館７階　大ホール</a:t>
            </a:r>
            <a:endParaRPr kumimoji="1"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165" name="グループ化 164"/>
          <p:cNvGrpSpPr/>
          <p:nvPr/>
        </p:nvGrpSpPr>
        <p:grpSpPr>
          <a:xfrm>
            <a:off x="977226" y="9194675"/>
            <a:ext cx="1579295" cy="604361"/>
            <a:chOff x="1014889" y="9387364"/>
            <a:chExt cx="1029840" cy="604361"/>
          </a:xfrm>
        </p:grpSpPr>
        <p:cxnSp>
          <p:nvCxnSpPr>
            <p:cNvPr id="166" name="直線コネクタ 165"/>
            <p:cNvCxnSpPr/>
            <p:nvPr/>
          </p:nvCxnSpPr>
          <p:spPr>
            <a:xfrm>
              <a:off x="101488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直線コネクタ 166"/>
            <p:cNvCxnSpPr/>
            <p:nvPr/>
          </p:nvCxnSpPr>
          <p:spPr>
            <a:xfrm>
              <a:off x="2044729" y="9387364"/>
              <a:ext cx="0" cy="604361"/>
            </a:xfrm>
            <a:prstGeom prst="line">
              <a:avLst/>
            </a:prstGeom>
            <a:ln w="19050">
              <a:solidFill>
                <a:srgbClr val="DD9CB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8" name="テキスト ボックス 167"/>
          <p:cNvSpPr txBox="1"/>
          <p:nvPr/>
        </p:nvSpPr>
        <p:spPr>
          <a:xfrm>
            <a:off x="1056574" y="9361817"/>
            <a:ext cx="1579294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お問い合わせ</a:t>
            </a:r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0" name="テキスト ボックス 189"/>
          <p:cNvSpPr txBox="1"/>
          <p:nvPr/>
        </p:nvSpPr>
        <p:spPr>
          <a:xfrm>
            <a:off x="2866058" y="9058903"/>
            <a:ext cx="3788402" cy="70788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20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京都市立病院　地域医療連携室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20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０７５－３１１－５３１１</a:t>
            </a:r>
            <a:endParaRPr kumimoji="1" lang="en-US" altLang="ja-JP" sz="20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5" name="円/楕円 194"/>
          <p:cNvSpPr/>
          <p:nvPr/>
        </p:nvSpPr>
        <p:spPr>
          <a:xfrm>
            <a:off x="492125" y="9741474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8" name="円/楕円 197"/>
          <p:cNvSpPr/>
          <p:nvPr/>
        </p:nvSpPr>
        <p:spPr>
          <a:xfrm>
            <a:off x="6711339" y="9699625"/>
            <a:ext cx="301625" cy="301625"/>
          </a:xfrm>
          <a:prstGeom prst="ellipse">
            <a:avLst/>
          </a:prstGeom>
          <a:solidFill>
            <a:srgbClr val="DD9CB9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0" name="テキスト ボックス 199"/>
          <p:cNvSpPr txBox="1"/>
          <p:nvPr/>
        </p:nvSpPr>
        <p:spPr>
          <a:xfrm>
            <a:off x="807719" y="7822428"/>
            <a:ext cx="614172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同日</a:t>
            </a:r>
            <a:r>
              <a:rPr lang="ja-JP" altLang="en-US" sz="2400" kern="1600" dirty="0" smtClean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、午後１時から、サロン</a:t>
            </a:r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を開催しています。</a:t>
            </a:r>
          </a:p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2400" kern="1600" dirty="0" smtClean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あわせてぜひお越し下さい。</a:t>
            </a:r>
            <a:endParaRPr lang="ja-JP" altLang="en-US" sz="2400" kern="1600" dirty="0">
              <a:solidFill>
                <a:srgbClr val="3205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lang="ja-JP" altLang="en-US" sz="2400" kern="1600" dirty="0">
                <a:solidFill>
                  <a:srgbClr val="3205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＊学習会だけの参加もできます。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15172" y="1278156"/>
            <a:ext cx="581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err="1" smtClean="0">
                <a:solidFill>
                  <a:srgbClr val="CC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みぶなの</a:t>
            </a:r>
            <a:r>
              <a:rPr kumimoji="1" lang="ja-JP" altLang="en-US" sz="4800" dirty="0" smtClean="0">
                <a:solidFill>
                  <a:srgbClr val="CC00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　学習会</a:t>
            </a:r>
            <a:endParaRPr kumimoji="1" lang="ja-JP" altLang="en-US" sz="4800" dirty="0">
              <a:solidFill>
                <a:srgbClr val="CC0099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67" name="Picture 6" descr="\\Server-win\share\アスクル関連\１月作業\0111アスクル\AI\002_922d_singlemother\ob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6775" y="3636379"/>
            <a:ext cx="959784" cy="324434"/>
          </a:xfrm>
          <a:prstGeom prst="rect">
            <a:avLst/>
          </a:prstGeom>
          <a:noFill/>
        </p:spPr>
      </p:pic>
      <p:sp>
        <p:nvSpPr>
          <p:cNvPr id="68" name="テキスト ボックス 67"/>
          <p:cNvSpPr txBox="1"/>
          <p:nvPr/>
        </p:nvSpPr>
        <p:spPr>
          <a:xfrm>
            <a:off x="1035370" y="3636379"/>
            <a:ext cx="655316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講師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482266" y="4067363"/>
            <a:ext cx="6641496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こころの健康増進センター　　所長</a:t>
            </a:r>
            <a:endParaRPr kumimoji="1" lang="en-US" altLang="ja-JP" sz="2800" dirty="0" smtClean="0">
              <a:solidFill>
                <a:srgbClr val="0000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r>
              <a:rPr kumimoji="1" lang="ja-JP" altLang="en-US" sz="2800" dirty="0" smtClean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4000" dirty="0" smtClean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波床　将材</a:t>
            </a:r>
            <a:r>
              <a:rPr kumimoji="1" lang="ja-JP" altLang="en-US" sz="4000" smtClean="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4000">
                <a:solidFill>
                  <a:srgbClr val="0000FF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先生</a:t>
            </a:r>
            <a:endParaRPr kumimoji="1" lang="en-US" altLang="ja-JP" sz="3600" dirty="0" smtClean="0">
              <a:solidFill>
                <a:srgbClr val="0000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kumimoji="1" lang="ja-JP" altLang="en-US" sz="2800" dirty="0">
              <a:solidFill>
                <a:srgbClr val="0000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196952" y="4764105"/>
            <a:ext cx="4924447" cy="5847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ja-JP" altLang="en-US" sz="3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kumimoji="1" lang="ja-JP" altLang="en-US" sz="3200" dirty="0">
              <a:solidFill>
                <a:srgbClr val="0000FF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6424" y="5563422"/>
            <a:ext cx="1128004" cy="1840792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-2822028" y="6968359"/>
            <a:ext cx="2475187" cy="1454233"/>
          </a:xfrm>
          <a:prstGeom prst="wedgeRoundRectCallout">
            <a:avLst/>
          </a:prstGeom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681037" y="6513025"/>
            <a:ext cx="5440361" cy="944028"/>
          </a:xfrm>
          <a:prstGeom prst="wedgeRoundRectCallout">
            <a:avLst>
              <a:gd name="adj1" fmla="val 54663"/>
              <a:gd name="adj2" fmla="val -44381"/>
              <a:gd name="adj3" fmla="val 16667"/>
            </a:avLst>
          </a:prstGeom>
          <a:ln>
            <a:solidFill>
              <a:schemeClr val="bg2">
                <a:lumMod val="25000"/>
              </a:schemeClr>
            </a:solidFill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endParaRPr kumimoji="1" lang="ja-JP" altLang="en-US" sz="3200" b="1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42937" y="6610199"/>
            <a:ext cx="5478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 smtClean="0"/>
              <a:t>治療中の</a:t>
            </a:r>
            <a:r>
              <a:rPr lang="ja-JP" altLang="en-US" sz="1800" dirty="0"/>
              <a:t>こころ</a:t>
            </a:r>
            <a:r>
              <a:rPr lang="ja-JP" altLang="en-US" sz="1800" dirty="0" smtClean="0"/>
              <a:t>の持ち方、不安や悩み・・・</a:t>
            </a:r>
            <a:endParaRPr lang="en-US" altLang="ja-JP" sz="1800" dirty="0" smtClean="0"/>
          </a:p>
          <a:p>
            <a:r>
              <a:rPr kumimoji="1" lang="ja-JP" altLang="en-US" sz="1800" dirty="0" smtClean="0"/>
              <a:t>気</a:t>
            </a:r>
            <a:r>
              <a:rPr lang="ja-JP" altLang="en-US" sz="1800" dirty="0" smtClean="0"/>
              <a:t>をつけるべき症状や相談窓口について知</a:t>
            </a:r>
            <a:r>
              <a:rPr lang="ja-JP" altLang="en-US" sz="1800" dirty="0"/>
              <a:t>っておきましょう！</a:t>
            </a: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071132631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 lIns="0" tIns="0" rIns="0" bIns="0">
        <a:spAutoFit/>
      </a:bodyPr>
      <a:lstStyle>
        <a:defPPr>
          <a:defRPr sz="3200" b="1" dirty="0" smtClean="0">
            <a:latin typeface="HGP創英角ｺﾞｼｯｸUB" panose="020B0900000000000000" pitchFamily="50" charset="-128"/>
            <a:ea typeface="HGP創英角ｺﾞｼｯｸUB" panose="020B0900000000000000" pitchFamily="50" charset="-128"/>
          </a:defRPr>
        </a:defPPr>
      </a:lstStyle>
    </a:spDef>
  </a:objectDefaults>
  <a:extraClrSchemeLst/>
  <a:extLst>
    <a:ext uri="{05A4C25C-085E-4340-85A3-A5531E510DB2}">
      <thm15:themeFamily xmlns=""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</Words>
  <Application>Microsoft Office PowerPoint</Application>
  <PresentationFormat>ユーザー設定</PresentationFormat>
  <Paragraphs>21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2017-01-19T10:37:45Z</dcterms:created>
  <dcterms:modified xsi:type="dcterms:W3CDTF">2018-11-01T02:24:03Z</dcterms:modified>
</cp:coreProperties>
</file>