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20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500"/>
    <a:srgbClr val="FF00FF"/>
    <a:srgbClr val="0000FF"/>
    <a:srgbClr val="CC0099"/>
    <a:srgbClr val="CC555D"/>
    <a:srgbClr val="DD9CB9"/>
    <a:srgbClr val="FFF24A"/>
    <a:srgbClr val="93BD00"/>
    <a:srgbClr val="75BCE3"/>
    <a:srgbClr val="009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60" d="100"/>
          <a:sy n="60" d="100"/>
        </p:scale>
        <p:origin x="-1860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2017/12/20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2017/12/20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3"/>
            <a:ext cx="5510530" cy="3945493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455385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125" y="2286000"/>
            <a:ext cx="6728429" cy="4953000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953272" y="9873237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15172" y="631825"/>
            <a:ext cx="611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がん患者と家族のサロン</a:t>
            </a:r>
            <a:endParaRPr kumimoji="1" lang="ja-JP" altLang="en-US" sz="3600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041" y="5252413"/>
            <a:ext cx="959784" cy="324434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9795" y="5243510"/>
            <a:ext cx="961574" cy="325039"/>
          </a:xfrm>
          <a:prstGeom prst="rect">
            <a:avLst/>
          </a:prstGeom>
          <a:noFill/>
        </p:spPr>
      </p:pic>
      <p:sp>
        <p:nvSpPr>
          <p:cNvPr id="90" name="テキスト ボックス 89"/>
          <p:cNvSpPr txBox="1"/>
          <p:nvPr/>
        </p:nvSpPr>
        <p:spPr>
          <a:xfrm>
            <a:off x="5797550" y="631825"/>
            <a:ext cx="1174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参加料・保育料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81037" y="2488748"/>
            <a:ext cx="6370027" cy="101566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安心して過ごせる長寿社会</a:t>
            </a:r>
            <a:endParaRPr lang="en-US" altLang="ja-JP" sz="3600" b="1" dirty="0" smtClean="0"/>
          </a:p>
          <a:p>
            <a:pPr algn="ctr"/>
            <a:r>
              <a:rPr lang="ja-JP" altLang="ja-JP" sz="2400" b="1" dirty="0" smtClean="0"/>
              <a:t>～</a:t>
            </a:r>
            <a:r>
              <a:rPr lang="ja-JP" altLang="en-US" sz="2400" b="1" dirty="0" smtClean="0"/>
              <a:t>介護保険のしくみ</a:t>
            </a:r>
            <a:r>
              <a:rPr lang="ja-JP" altLang="ja-JP" sz="2400" b="1" dirty="0" smtClean="0"/>
              <a:t>～</a:t>
            </a:r>
            <a:endParaRPr kumimoji="1" lang="ja-JP" altLang="en-US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896678" y="5202220"/>
            <a:ext cx="8093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80246" y="5224868"/>
            <a:ext cx="86917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851041" y="5664707"/>
            <a:ext cx="2860298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月１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（水）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73667" y="5986855"/>
            <a:ext cx="3023037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午後３：００～</a:t>
            </a:r>
            <a:r>
              <a:rPr lang="ja-JP" altLang="en-US" sz="1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３：３０</a:t>
            </a:r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頃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914721" y="5664707"/>
            <a:ext cx="2641572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北館７階　大ホール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>
            <a:off x="977226" y="9194675"/>
            <a:ext cx="1579295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1056574" y="9361817"/>
            <a:ext cx="157929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866058" y="9058903"/>
            <a:ext cx="378840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京都市立病院　地域医療連携室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０７５－３１１－５３１１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5" name="円/楕円 194"/>
          <p:cNvSpPr/>
          <p:nvPr/>
        </p:nvSpPr>
        <p:spPr>
          <a:xfrm>
            <a:off x="492125" y="9741474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807719" y="7475576"/>
            <a:ext cx="614172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同日、１時３０分から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、サロン</a:t>
            </a:r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を開催しています。</a:t>
            </a: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あわせてぜひお越し下さい。</a:t>
            </a:r>
            <a:endParaRPr lang="ja-JP" altLang="en-US" sz="2400" kern="1600" dirty="0">
              <a:solidFill>
                <a:srgbClr val="3205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＊学習会だけの参加もできます。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15172" y="127815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err="1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みぶなの</a:t>
            </a:r>
            <a:r>
              <a:rPr kumimoji="1" lang="ja-JP" altLang="en-US" sz="4800" dirty="0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学習会</a:t>
            </a:r>
            <a:endParaRPr kumimoji="1" lang="ja-JP" altLang="en-US" sz="4800" dirty="0">
              <a:solidFill>
                <a:srgbClr val="CC0099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6775" y="3636379"/>
            <a:ext cx="959784" cy="324434"/>
          </a:xfrm>
          <a:prstGeom prst="rect">
            <a:avLst/>
          </a:prstGeom>
          <a:noFill/>
        </p:spPr>
      </p:pic>
      <p:sp>
        <p:nvSpPr>
          <p:cNvPr id="68" name="テキスト ボックス 67"/>
          <p:cNvSpPr txBox="1"/>
          <p:nvPr/>
        </p:nvSpPr>
        <p:spPr>
          <a:xfrm>
            <a:off x="1035370" y="3636379"/>
            <a:ext cx="6553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81038" y="4186447"/>
            <a:ext cx="664149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京都市保健福祉局　　齋籐　浩之　様</a:t>
            </a:r>
            <a:endParaRPr kumimoji="1" lang="ja-JP" altLang="en-US" sz="32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96952" y="4764105"/>
            <a:ext cx="492444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ja-JP" altLang="en-US" sz="32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30" y="5563422"/>
            <a:ext cx="1128004" cy="18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2017-12-20T07:39:24Z</dcterms:modified>
</cp:coreProperties>
</file>