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88163" cy="100203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500"/>
    <a:srgbClr val="FF00FF"/>
    <a:srgbClr val="0000FF"/>
    <a:srgbClr val="CC0099"/>
    <a:srgbClr val="CC555D"/>
    <a:srgbClr val="DD9CB9"/>
    <a:srgbClr val="FFF24A"/>
    <a:srgbClr val="93BD00"/>
    <a:srgbClr val="75BCE3"/>
    <a:srgbClr val="009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>
        <p:scale>
          <a:sx n="50" d="100"/>
          <a:sy n="50" d="100"/>
        </p:scale>
        <p:origin x="-2112" y="-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30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2017/8/21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30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6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2017/8/21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3"/>
            <a:ext cx="5510530" cy="3945493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6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7775575" cy="10908637"/>
          </a:xfrm>
          <a:prstGeom prst="rect">
            <a:avLst/>
          </a:prstGeom>
          <a:noFill/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691" y="455385"/>
            <a:ext cx="7021513" cy="10031413"/>
          </a:xfrm>
          <a:prstGeom prst="rect">
            <a:avLst/>
          </a:prstGeom>
          <a:noFill/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038" y="2583998"/>
            <a:ext cx="6348412" cy="4655002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953272" y="9873237"/>
            <a:ext cx="5570220" cy="99060"/>
          </a:xfrm>
          <a:prstGeom prst="rect">
            <a:avLst/>
          </a:prstGeom>
          <a:solidFill>
            <a:srgbClr val="FFF24A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15172" y="631825"/>
            <a:ext cx="611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がん患者と家族のサロン</a:t>
            </a:r>
            <a:endParaRPr kumimoji="1" lang="ja-JP" altLang="en-US" sz="3600" dirty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4891" y="5519113"/>
            <a:ext cx="959784" cy="324434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3247" y="5471091"/>
            <a:ext cx="961574" cy="325039"/>
          </a:xfrm>
          <a:prstGeom prst="rect">
            <a:avLst/>
          </a:prstGeom>
          <a:noFill/>
        </p:spPr>
      </p:pic>
      <p:pic>
        <p:nvPicPr>
          <p:cNvPr id="77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33475" y="6239073"/>
            <a:ext cx="901700" cy="304800"/>
          </a:xfrm>
          <a:prstGeom prst="rect">
            <a:avLst/>
          </a:prstGeom>
          <a:noFill/>
        </p:spPr>
      </p:pic>
      <p:sp>
        <p:nvSpPr>
          <p:cNvPr id="90" name="テキスト ボックス 89"/>
          <p:cNvSpPr txBox="1"/>
          <p:nvPr/>
        </p:nvSpPr>
        <p:spPr>
          <a:xfrm>
            <a:off x="5797550" y="631825"/>
            <a:ext cx="1174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参加料・保育料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758825" y="2880466"/>
            <a:ext cx="6213475" cy="58477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～がんの</a:t>
            </a:r>
            <a:r>
              <a:rPr kumimoji="1"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痛みのケア</a:t>
            </a:r>
            <a:r>
              <a:rPr kumimoji="1"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について</a:t>
            </a:r>
            <a:r>
              <a:rPr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220528" y="5468920"/>
            <a:ext cx="8093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時</a:t>
            </a:r>
            <a:endParaRPr kumimoji="1" lang="ja-JP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165996" y="5453468"/>
            <a:ext cx="869179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  <a:endParaRPr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071561" y="6239758"/>
            <a:ext cx="102348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対象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4174891" y="5912357"/>
            <a:ext cx="184368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月２０日（水）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197517" y="6234505"/>
            <a:ext cx="3023037" cy="3847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午後３：００～４：００頃</a:t>
            </a:r>
            <a:endParaRPr kumimoji="1" lang="ja-JP" altLang="en-US" sz="19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244628" y="5741594"/>
            <a:ext cx="2641572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北館７階　大ホール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084830" y="6505512"/>
            <a:ext cx="326032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がん患者さんとそのご家族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65" name="グループ化 164"/>
          <p:cNvGrpSpPr/>
          <p:nvPr/>
        </p:nvGrpSpPr>
        <p:grpSpPr>
          <a:xfrm>
            <a:off x="977226" y="9194675"/>
            <a:ext cx="1579295" cy="604361"/>
            <a:chOff x="1014889" y="9387364"/>
            <a:chExt cx="1029840" cy="604361"/>
          </a:xfrm>
        </p:grpSpPr>
        <p:cxnSp>
          <p:nvCxnSpPr>
            <p:cNvPr id="166" name="直線コネクタ 165"/>
            <p:cNvCxnSpPr/>
            <p:nvPr/>
          </p:nvCxnSpPr>
          <p:spPr>
            <a:xfrm>
              <a:off x="101488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204472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テキスト ボックス 167"/>
          <p:cNvSpPr txBox="1"/>
          <p:nvPr/>
        </p:nvSpPr>
        <p:spPr>
          <a:xfrm>
            <a:off x="1056574" y="9361817"/>
            <a:ext cx="1579294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866058" y="9058903"/>
            <a:ext cx="378840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京都市立病院　地域医療連携室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０７５－３１１－５３１１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5" name="円/楕円 194"/>
          <p:cNvSpPr/>
          <p:nvPr/>
        </p:nvSpPr>
        <p:spPr>
          <a:xfrm>
            <a:off x="492125" y="9741474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8" name="円/楕円 197"/>
          <p:cNvSpPr/>
          <p:nvPr/>
        </p:nvSpPr>
        <p:spPr>
          <a:xfrm>
            <a:off x="6711339" y="9699625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807719" y="7475576"/>
            <a:ext cx="614172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同日、１時３０分から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、サロン</a:t>
            </a:r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を開催しています。</a:t>
            </a: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あわせてぜひお越し下さい。</a:t>
            </a:r>
            <a:endParaRPr lang="ja-JP" altLang="en-US" sz="2400" kern="1600" dirty="0">
              <a:solidFill>
                <a:srgbClr val="3205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＊学習会だけの参加もできます。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15172" y="1278156"/>
            <a:ext cx="581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err="1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みぶなの</a:t>
            </a:r>
            <a:r>
              <a:rPr kumimoji="1" lang="ja-JP" altLang="en-US" sz="4800" dirty="0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学習会</a:t>
            </a:r>
            <a:endParaRPr kumimoji="1" lang="ja-JP" altLang="en-US" sz="4800" dirty="0">
              <a:solidFill>
                <a:srgbClr val="CC009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7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95375" y="3636379"/>
            <a:ext cx="959784" cy="324434"/>
          </a:xfrm>
          <a:prstGeom prst="rect">
            <a:avLst/>
          </a:prstGeom>
          <a:noFill/>
        </p:spPr>
      </p:pic>
      <p:sp>
        <p:nvSpPr>
          <p:cNvPr id="68" name="テキスト ボックス 67"/>
          <p:cNvSpPr txBox="1"/>
          <p:nvPr/>
        </p:nvSpPr>
        <p:spPr>
          <a:xfrm>
            <a:off x="1187770" y="3636379"/>
            <a:ext cx="6553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270027" y="3933108"/>
            <a:ext cx="402587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u="sng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がん性疼痛看護認定看護師</a:t>
            </a:r>
            <a:endParaRPr kumimoji="1" lang="ja-JP" altLang="en-US" sz="2400" u="sng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96952" y="4452535"/>
            <a:ext cx="4924447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3200" u="sng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輕</a:t>
            </a:r>
            <a:r>
              <a:rPr lang="ja-JP" altLang="en-US" sz="3200" u="sng" dirty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野　</a:t>
            </a:r>
            <a:r>
              <a:rPr lang="ja-JP" altLang="en-US" sz="3200" u="sng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葉子　先生</a:t>
            </a:r>
            <a:endParaRPr kumimoji="1" lang="ja-JP" altLang="en-US" sz="3200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835" y="3798596"/>
            <a:ext cx="1258214" cy="89977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696" y="4732499"/>
            <a:ext cx="850406" cy="124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2017-08-21T01:28:36Z</dcterms:modified>
</cp:coreProperties>
</file>